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1" r:id="rId4"/>
    <p:sldId id="262" r:id="rId5"/>
    <p:sldId id="263" r:id="rId6"/>
    <p:sldId id="269" r:id="rId7"/>
    <p:sldId id="274" r:id="rId8"/>
    <p:sldId id="266" r:id="rId9"/>
    <p:sldId id="270" r:id="rId10"/>
    <p:sldId id="267" r:id="rId11"/>
    <p:sldId id="268" r:id="rId12"/>
    <p:sldId id="271" r:id="rId13"/>
    <p:sldId id="272" r:id="rId14"/>
    <p:sldId id="273" r:id="rId15"/>
    <p:sldId id="27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64" y="1249907"/>
            <a:ext cx="7171472" cy="4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8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9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7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0cktree.github.io/company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9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도표 디자인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3" y="493010"/>
            <a:ext cx="11337196" cy="664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도표 디자인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55" y="751581"/>
            <a:ext cx="9961690" cy="58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구성내용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정리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66" y="970385"/>
            <a:ext cx="9786692" cy="49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 &amp;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2" y="1109698"/>
            <a:ext cx="10678516" cy="54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8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10" y="967318"/>
            <a:ext cx="10871212" cy="55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rId3"/>
          </p:cNvPr>
          <p:cNvSpPr txBox="1"/>
          <p:nvPr/>
        </p:nvSpPr>
        <p:spPr>
          <a:xfrm>
            <a:off x="457039" y="1576537"/>
            <a:ext cx="469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바로가기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://cl0cktree.github.io/company/index.html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60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12" y="1382232"/>
            <a:ext cx="9245976" cy="4814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8061" y="95429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주간업무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 </a:t>
            </a:r>
            <a:r>
              <a:rPr lang="ko-KR" altLang="en-US" sz="1100" dirty="0" err="1" smtClean="0"/>
              <a:t>이현섭</a:t>
            </a:r>
            <a:r>
              <a:rPr lang="ko-KR" altLang="en-US" sz="1100" dirty="0" smtClean="0"/>
              <a:t> 팀장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4684" y="229881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12" y="1382233"/>
            <a:ext cx="9245976" cy="47955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8061" y="95428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주간업무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</a:t>
            </a:r>
            <a:r>
              <a:rPr lang="ko-KR" altLang="en-US" sz="1100" dirty="0" smtClean="0"/>
              <a:t>정량화 주임</a:t>
            </a:r>
            <a:endParaRPr lang="ko-KR" altLang="en-US" sz="11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4684" y="229881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9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78061" y="942749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주간업무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</a:t>
            </a:r>
            <a:r>
              <a:rPr lang="ko-KR" altLang="en-US" sz="1100" dirty="0" smtClean="0"/>
              <a:t>김혁 책임연구원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12" y="1382233"/>
            <a:ext cx="9243144" cy="382772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4684" y="229881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8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108966" y="1747097"/>
            <a:ext cx="9749533" cy="3567999"/>
            <a:chOff x="2524125" y="2261301"/>
            <a:chExt cx="7143750" cy="28670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4125" y="2261301"/>
              <a:ext cx="7143750" cy="2867025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>
            <a:xfrm>
              <a:off x="2524125" y="2261301"/>
              <a:ext cx="71437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3273" y="1470098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주요사항 </a:t>
            </a:r>
            <a:r>
              <a:rPr lang="ko-KR" altLang="en-US" sz="1200" dirty="0" err="1" smtClean="0"/>
              <a:t>주간업무</a:t>
            </a:r>
            <a:r>
              <a:rPr lang="ko-KR" altLang="en-US" sz="1200" dirty="0" smtClean="0"/>
              <a:t> 계획 및 실행 현황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주요사업 설명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소스제작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16873" y="1042395"/>
            <a:ext cx="8490303" cy="4486129"/>
            <a:chOff x="209550" y="627903"/>
            <a:chExt cx="11769956" cy="621904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956" y="627903"/>
              <a:ext cx="4019550" cy="25146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225" y="4841125"/>
              <a:ext cx="3505200" cy="17145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75" y="4246619"/>
              <a:ext cx="2667000" cy="260032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465" y="769461"/>
              <a:ext cx="4019550" cy="180022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" y="901497"/>
              <a:ext cx="2809875" cy="3076575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200" y="3282017"/>
            <a:ext cx="1693682" cy="187906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2856311"/>
            <a:ext cx="2409192" cy="107631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952154"/>
            <a:ext cx="2438402" cy="14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6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주요사업 설명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소스제작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108966" y="1608383"/>
            <a:ext cx="9180645" cy="4372876"/>
            <a:chOff x="1146489" y="793735"/>
            <a:chExt cx="10777356" cy="51334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1947" y="2488465"/>
              <a:ext cx="2371898" cy="119143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2390775"/>
              <a:ext cx="1327179" cy="150454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673" y="2839411"/>
              <a:ext cx="3409950" cy="11620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965" y="793735"/>
              <a:ext cx="2825880" cy="141636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739" y="799915"/>
              <a:ext cx="2839768" cy="141018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215" y="4288848"/>
              <a:ext cx="3857625" cy="16383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489" y="830523"/>
              <a:ext cx="3484311" cy="1472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주요사업 설명 영상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e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1535621" y="1027779"/>
            <a:ext cx="9120757" cy="513042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66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사업분야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시각화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72" y="627903"/>
            <a:ext cx="9959456" cy="56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105</Words>
  <Application>Microsoft Office PowerPoint</Application>
  <PresentationFormat>와이드스크린</PresentationFormat>
  <Paragraphs>22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나눔고딕</vt:lpstr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AFFINITY05</dc:creator>
  <cp:lastModifiedBy>AFFINITY05</cp:lastModifiedBy>
  <cp:revision>19</cp:revision>
  <dcterms:created xsi:type="dcterms:W3CDTF">2020-12-02T05:04:32Z</dcterms:created>
  <dcterms:modified xsi:type="dcterms:W3CDTF">2020-12-04T00:21:07Z</dcterms:modified>
</cp:coreProperties>
</file>